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261" r:id="rId6"/>
    <p:sldId id="262" r:id="rId7"/>
    <p:sldId id="300" r:id="rId8"/>
    <p:sldId id="273" r:id="rId9"/>
    <p:sldId id="267" r:id="rId10"/>
    <p:sldId id="268" r:id="rId11"/>
    <p:sldId id="278" r:id="rId12"/>
    <p:sldId id="297" r:id="rId13"/>
    <p:sldId id="279" r:id="rId14"/>
    <p:sldId id="293" r:id="rId15"/>
    <p:sldId id="295" r:id="rId16"/>
    <p:sldId id="296" r:id="rId17"/>
    <p:sldId id="277" r:id="rId18"/>
    <p:sldId id="291" r:id="rId19"/>
    <p:sldId id="299" r:id="rId20"/>
    <p:sldId id="271" r:id="rId21"/>
    <p:sldId id="280" r:id="rId22"/>
    <p:sldId id="289" r:id="rId23"/>
    <p:sldId id="281" r:id="rId24"/>
    <p:sldId id="290" r:id="rId25"/>
    <p:sldId id="282" r:id="rId26"/>
    <p:sldId id="284" r:id="rId27"/>
    <p:sldId id="272" r:id="rId28"/>
    <p:sldId id="292" r:id="rId29"/>
    <p:sldId id="298" r:id="rId30"/>
    <p:sldId id="285" r:id="rId31"/>
    <p:sldId id="288" r:id="rId32"/>
    <p:sldId id="286" r:id="rId33"/>
    <p:sldId id="287" r:id="rId34"/>
    <p:sldId id="276" r:id="rId3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6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562F1-2CDE-4E2D-9F19-C09AA3CFA5FA}" type="datetimeFigureOut">
              <a:rPr lang="sv-SE" smtClean="0"/>
              <a:t>2016-07-31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5367B-6896-4BC6-B06D-4F8A4FD390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721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Elliot</a:t>
            </a:r>
            <a:r>
              <a:rPr lang="sv-SE" baseline="0" dirty="0"/>
              <a:t> Fletcher och Jamie Clayton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5367B-6896-4BC6-B06D-4F8A4FD39069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2562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B00C9D-7BC1-4F00-AEEE-C360E9238F96}" type="datetimeFigureOut">
              <a:rPr lang="sv-SE" smtClean="0"/>
              <a:t>2016-07-31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85AC25-9878-4D41-A404-4282C7ABE232}" type="slidenum">
              <a:rPr lang="sv-SE" smtClean="0"/>
              <a:t>‹#›</a:t>
            </a:fld>
            <a:endParaRPr lang="sv-SE"/>
          </a:p>
        </p:txBody>
      </p:sp>
      <p:grpSp>
        <p:nvGrpSpPr>
          <p:cNvPr id="8" name="Group 7"/>
          <p:cNvGrpSpPr/>
          <p:nvPr/>
        </p:nvGrpSpPr>
        <p:grpSpPr>
          <a:xfrm>
            <a:off x="1194102" y="2887533"/>
            <a:ext cx="6779110" cy="559833"/>
            <a:chOff x="1172584" y="1381459"/>
            <a:chExt cx="6779110" cy="559833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574196" cy="559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38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749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0C9D-7BC1-4F00-AEEE-C360E9238F96}" type="datetimeFigureOut">
              <a:rPr lang="sv-SE" smtClean="0"/>
              <a:t>2016-07-31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C25-9878-4D41-A404-4282C7ABE232}" type="slidenum">
              <a:rPr lang="sv-SE" smtClean="0"/>
              <a:t>‹#›</a:t>
            </a:fld>
            <a:endParaRPr lang="sv-SE"/>
          </a:p>
        </p:txBody>
      </p:sp>
      <p:grpSp>
        <p:nvGrpSpPr>
          <p:cNvPr id="11" name="Group 10"/>
          <p:cNvGrpSpPr/>
          <p:nvPr/>
        </p:nvGrpSpPr>
        <p:grpSpPr>
          <a:xfrm>
            <a:off x="1172586" y="1392218"/>
            <a:ext cx="6779110" cy="559833"/>
            <a:chOff x="1172584" y="1381459"/>
            <a:chExt cx="6779110" cy="559833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574196" cy="559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38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277445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2" y="559402"/>
            <a:ext cx="1678193" cy="556676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90" y="849858"/>
            <a:ext cx="5507917" cy="5023821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0C9D-7BC1-4F00-AEEE-C360E9238F96}" type="datetimeFigureOut">
              <a:rPr lang="sv-SE" smtClean="0"/>
              <a:t>2016-07-31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C25-9878-4D41-A404-4282C7ABE232}" type="slidenum">
              <a:rPr lang="sv-SE" smtClean="0"/>
              <a:t>‹#›</a:t>
            </a:fld>
            <a:endParaRPr lang="sv-SE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3" y="3062576"/>
            <a:ext cx="5480154" cy="559833"/>
            <a:chOff x="1815339" y="1563205"/>
            <a:chExt cx="5480154" cy="559832"/>
          </a:xfrm>
        </p:grpSpPr>
        <p:sp>
          <p:nvSpPr>
            <p:cNvPr id="12" name="TextBox 11"/>
            <p:cNvSpPr txBox="1"/>
            <p:nvPr/>
          </p:nvSpPr>
          <p:spPr>
            <a:xfrm>
              <a:off x="4298558" y="1563205"/>
              <a:ext cx="574196" cy="559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38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8698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0C9D-7BC1-4F00-AEEE-C360E9238F96}" type="datetimeFigureOut">
              <a:rPr lang="sv-SE" smtClean="0"/>
              <a:t>2016-07-31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C25-9878-4D41-A404-4282C7ABE23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6" y="1392218"/>
            <a:ext cx="6779110" cy="559833"/>
            <a:chOff x="1172584" y="1381459"/>
            <a:chExt cx="6779110" cy="559833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574196" cy="559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38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96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6" y="2887582"/>
            <a:ext cx="6779110" cy="559833"/>
            <a:chOff x="1172584" y="1381459"/>
            <a:chExt cx="6779110" cy="559833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574196" cy="559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38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2" y="1204857"/>
            <a:ext cx="7754713" cy="1910716"/>
          </a:xfrm>
        </p:spPr>
        <p:txBody>
          <a:bodyPr anchor="b"/>
          <a:lstStyle>
            <a:lvl1pPr algn="ctr">
              <a:defRPr sz="3038" b="0" cap="none" baseline="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20"/>
            <a:ext cx="7734747" cy="1500187"/>
          </a:xfrm>
        </p:spPr>
        <p:txBody>
          <a:bodyPr anchor="t"/>
          <a:lstStyle>
            <a:lvl1pPr marL="0" indent="0" algn="ctr">
              <a:buNone/>
              <a:defRPr sz="1125">
                <a:solidFill>
                  <a:schemeClr val="tx2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0C9D-7BC1-4F00-AEEE-C360E9238F96}" type="datetimeFigureOut">
              <a:rPr lang="sv-SE" smtClean="0"/>
              <a:t>2016-07-31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C25-9878-4D41-A404-4282C7ABE2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6415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0C9D-7BC1-4F00-AEEE-C360E9238F96}" type="datetimeFigureOut">
              <a:rPr lang="sv-SE" smtClean="0"/>
              <a:t>2016-07-31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C25-9878-4D41-A404-4282C7ABE232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6" y="1392218"/>
            <a:ext cx="6779110" cy="559833"/>
            <a:chOff x="1172584" y="1381459"/>
            <a:chExt cx="6779110" cy="559833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574196" cy="559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38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0269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1350" b="0">
                <a:solidFill>
                  <a:schemeClr val="tx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1350" b="0">
                <a:solidFill>
                  <a:schemeClr val="tx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0C9D-7BC1-4F00-AEEE-C360E9238F96}" type="datetimeFigureOut">
              <a:rPr lang="sv-SE" smtClean="0"/>
              <a:t>2016-07-31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C25-9878-4D41-A404-4282C7ABE232}" type="slidenum">
              <a:rPr lang="sv-SE" smtClean="0"/>
              <a:t>‹#›</a:t>
            </a:fld>
            <a:endParaRPr lang="sv-SE"/>
          </a:p>
        </p:txBody>
      </p:sp>
      <p:grpSp>
        <p:nvGrpSpPr>
          <p:cNvPr id="14" name="Group 13"/>
          <p:cNvGrpSpPr/>
          <p:nvPr/>
        </p:nvGrpSpPr>
        <p:grpSpPr>
          <a:xfrm>
            <a:off x="1172586" y="1392218"/>
            <a:ext cx="6779110" cy="559833"/>
            <a:chOff x="1172584" y="1381459"/>
            <a:chExt cx="6779110" cy="559833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574196" cy="559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38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503415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0C9D-7BC1-4F00-AEEE-C360E9238F96}" type="datetimeFigureOut">
              <a:rPr lang="sv-SE" smtClean="0"/>
              <a:t>2016-07-31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C25-9878-4D41-A404-4282C7ABE232}" type="slidenum">
              <a:rPr lang="sv-SE" smtClean="0"/>
              <a:t>‹#›</a:t>
            </a:fld>
            <a:endParaRPr lang="sv-SE"/>
          </a:p>
        </p:txBody>
      </p:sp>
      <p:grpSp>
        <p:nvGrpSpPr>
          <p:cNvPr id="10" name="Group 9"/>
          <p:cNvGrpSpPr/>
          <p:nvPr/>
        </p:nvGrpSpPr>
        <p:grpSpPr>
          <a:xfrm>
            <a:off x="1172586" y="1392218"/>
            <a:ext cx="6779110" cy="559833"/>
            <a:chOff x="1172584" y="1381459"/>
            <a:chExt cx="6779110" cy="559833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574196" cy="559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38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624058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0C9D-7BC1-4F00-AEEE-C360E9238F96}" type="datetimeFigureOut">
              <a:rPr lang="sv-SE" smtClean="0"/>
              <a:t>2016-07-31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C25-9878-4D41-A404-4282C7ABE2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520385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1" y="1678199"/>
            <a:ext cx="3422483" cy="1886921"/>
          </a:xfrm>
        </p:spPr>
        <p:txBody>
          <a:bodyPr anchor="b"/>
          <a:lstStyle>
            <a:lvl1pPr algn="l">
              <a:defRPr sz="1575" b="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3" y="559402"/>
            <a:ext cx="4116667" cy="5566765"/>
          </a:xfrm>
        </p:spPr>
        <p:txBody>
          <a:bodyPr anchor="ctr"/>
          <a:lstStyle>
            <a:lvl1pPr>
              <a:defRPr sz="1350"/>
            </a:lvl1pPr>
            <a:lvl2pPr>
              <a:defRPr sz="1238"/>
            </a:lvl2pPr>
            <a:lvl3pPr>
              <a:defRPr sz="1125"/>
            </a:lvl3pPr>
            <a:lvl4pPr>
              <a:defRPr sz="1013"/>
            </a:lvl4pPr>
            <a:lvl5pPr>
              <a:defRPr sz="90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1" y="3603816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0C9D-7BC1-4F00-AEEE-C360E9238F96}" type="datetimeFigureOut">
              <a:rPr lang="sv-SE" smtClean="0"/>
              <a:t>2016-07-31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C25-9878-4D41-A404-4282C7ABE2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165809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4668822"/>
            <a:ext cx="7767021" cy="644729"/>
          </a:xfrm>
        </p:spPr>
        <p:txBody>
          <a:bodyPr anchor="b"/>
          <a:lstStyle>
            <a:lvl1pPr algn="ctr">
              <a:defRPr sz="1575" b="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4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91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0C9D-7BC1-4F00-AEEE-C360E9238F96}" type="datetimeFigureOut">
              <a:rPr lang="sv-SE" smtClean="0"/>
              <a:t>2016-07-31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AC25-9878-4D41-A404-4282C7ABE2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052974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2248351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A5B00C9D-7BC1-4F00-AEEE-C360E9238F96}" type="datetimeFigureOut">
              <a:rPr lang="sv-SE" smtClean="0"/>
              <a:t>2016-07-31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2"/>
                </a:solidFill>
              </a:defRPr>
            </a:lvl1pPr>
          </a:lstStyle>
          <a:p>
            <a:fld id="{6085AC25-9878-4D41-A404-4282C7ABE23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909" y="6076950"/>
            <a:ext cx="1490092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8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ctr" defTabSz="514350" rtl="0" eaLnBrk="1" latinLnBrk="0" hangingPunct="1">
        <a:spcBef>
          <a:spcPct val="0"/>
        </a:spcBef>
        <a:buNone/>
        <a:defRPr sz="3038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51435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37198" indent="-205740" algn="l" defTabSz="51435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1238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42938" indent="-205740" algn="l" defTabSz="51435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125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48678" indent="-180023" algn="l" defTabSz="51435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01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28700" indent="-180023" algn="l" defTabSz="51435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9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8723" indent="-154305" algn="l" defTabSz="514350" rtl="0" eaLnBrk="1" latinLnBrk="0" hangingPunct="1">
        <a:spcBef>
          <a:spcPts val="225"/>
        </a:spcBef>
        <a:buClr>
          <a:schemeClr val="accent1"/>
        </a:buClr>
        <a:buFont typeface="Wingdings" pitchFamily="2" charset="2"/>
        <a:buChar char=""/>
        <a:defRPr sz="788" kern="1200">
          <a:solidFill>
            <a:schemeClr val="tx1"/>
          </a:solidFill>
          <a:latin typeface="+mn-lt"/>
          <a:ea typeface="+mn-ea"/>
          <a:cs typeface="+mn-cs"/>
        </a:defRPr>
      </a:lvl6pPr>
      <a:lvl7pPr marL="1388745" indent="-154305" algn="l" defTabSz="514350" rtl="0" eaLnBrk="1" latinLnBrk="0" hangingPunct="1">
        <a:spcBef>
          <a:spcPts val="225"/>
        </a:spcBef>
        <a:buClr>
          <a:schemeClr val="accent1"/>
        </a:buClr>
        <a:buFont typeface="Wingdings" pitchFamily="2" charset="2"/>
        <a:buChar char=""/>
        <a:defRPr sz="788" kern="1200">
          <a:solidFill>
            <a:schemeClr val="tx1"/>
          </a:solidFill>
          <a:latin typeface="+mn-lt"/>
          <a:ea typeface="+mn-ea"/>
          <a:cs typeface="+mn-cs"/>
        </a:defRPr>
      </a:lvl7pPr>
      <a:lvl8pPr marL="1568768" indent="-154305" algn="l" defTabSz="514350" rtl="0" eaLnBrk="1" latinLnBrk="0" hangingPunct="1">
        <a:spcBef>
          <a:spcPts val="225"/>
        </a:spcBef>
        <a:buClr>
          <a:schemeClr val="accent1"/>
        </a:buClr>
        <a:buFont typeface="Wingdings" pitchFamily="2" charset="2"/>
        <a:buChar char=""/>
        <a:defRPr sz="788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" indent="-154305" algn="l" defTabSz="514350" rtl="0" eaLnBrk="1" latinLnBrk="0" hangingPunct="1">
        <a:spcBef>
          <a:spcPts val="225"/>
        </a:spcBef>
        <a:buClr>
          <a:schemeClr val="accent1"/>
        </a:buClr>
        <a:buFont typeface="Wingdings" pitchFamily="2" charset="2"/>
        <a:buChar char=""/>
        <a:defRPr sz="7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De osynliggjorda – gestaltande av bisexuella, transpersoner och andra i TV-serier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Emil Åkerö, </a:t>
            </a:r>
            <a:r>
              <a:rPr lang="sv-SE" dirty="0" err="1"/>
              <a:t>Kuppproduktion</a:t>
            </a:r>
            <a:endParaRPr lang="sv-SE" dirty="0"/>
          </a:p>
          <a:p>
            <a:r>
              <a:rPr lang="sv-SE" dirty="0"/>
              <a:t>Julia Skott, TVdags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557436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Grace and Frankie </a:t>
            </a: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3" y="3266209"/>
            <a:ext cx="3803073" cy="2535382"/>
          </a:xfrm>
        </p:spPr>
      </p:pic>
      <p:sp>
        <p:nvSpPr>
          <p:cNvPr id="6" name="Platshållare för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err="1"/>
              <a:t>Grey’s</a:t>
            </a:r>
            <a:r>
              <a:rPr lang="sv-SE" dirty="0"/>
              <a:t> </a:t>
            </a:r>
            <a:r>
              <a:rPr lang="sv-SE" dirty="0" err="1"/>
              <a:t>anatomy</a:t>
            </a:r>
            <a:endParaRPr lang="sv-SE" dirty="0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237256"/>
            <a:ext cx="3800475" cy="2586939"/>
          </a:xfrm>
        </p:spPr>
      </p:pic>
    </p:spTree>
    <p:extLst>
      <p:ext uri="{BB962C8B-B14F-4D97-AF65-F5344CB8AC3E}">
        <p14:creationId xmlns:p14="http://schemas.microsoft.com/office/powerpoint/2010/main" val="140761951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Den bisexuella slampan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65515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0" y="2751932"/>
            <a:ext cx="3803650" cy="2852737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489449" y="2751932"/>
            <a:ext cx="4652251" cy="237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1062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Biet som egentligen är homo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194489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248694"/>
            <a:ext cx="7010400" cy="3876675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502147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Bisexuella är heta – om de är kvinnor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005852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655" y="2247900"/>
            <a:ext cx="6894689" cy="3878263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New Girl </a:t>
            </a:r>
          </a:p>
        </p:txBody>
      </p:sp>
    </p:spTree>
    <p:extLst>
      <p:ext uri="{BB962C8B-B14F-4D97-AF65-F5344CB8AC3E}">
        <p14:creationId xmlns:p14="http://schemas.microsoft.com/office/powerpoint/2010/main" val="320543670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Bra exempel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97321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Platshållare för text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Faking It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19237" y="3462338"/>
            <a:ext cx="2143125" cy="2143125"/>
          </a:xfrm>
          <a:prstGeom prst="rect">
            <a:avLst/>
          </a:prstGeom>
        </p:spPr>
      </p:pic>
      <p:sp>
        <p:nvSpPr>
          <p:cNvPr id="17" name="Platshållare för text 1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Penny </a:t>
            </a:r>
            <a:r>
              <a:rPr lang="sv-SE" dirty="0" err="1"/>
              <a:t>Dreadfull</a:t>
            </a:r>
            <a:endParaRPr lang="sv-SE" dirty="0"/>
          </a:p>
        </p:txBody>
      </p:sp>
      <p:pic>
        <p:nvPicPr>
          <p:cNvPr id="14" name="Platshållare för innehåll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50" y="3768725"/>
            <a:ext cx="2333625" cy="1524000"/>
          </a:xfrm>
        </p:spPr>
      </p:pic>
      <p:sp>
        <p:nvSpPr>
          <p:cNvPr id="7" name="AutoShape 2" descr="data:image/jpeg;base64,/9j/4AAQSkZJRgABAQAAAQABAAD/2wCEAAkGBxMTEhUTEhMVFRUXFxcYFhgXFxUVFRUWGBcYFxUVFxUYHSggGB0lHRcVITEhJSkrLi4uFx8zODMtNygtLisBCgoKDg0OGxAQFy0dHR0tLS0tLS0tLS0tLS0tLS0tLS0tLS0tLS0tLS0tLS0tLS0tLS0tLS0tLS0tLS0tLS0tLf/AABEIAIAAxAMBIgACEQEDEQH/xAAcAAABBQEBAQAAAAAAAAAAAAACAQMEBQYHAAj/xAA8EAABAwIDBQUGBAUEAwAAAAABAAIRAwQhMVEFEkFhcSIygZGxBhNyocHwIyRC0TM0UmKCFJLC8RWi4f/EABgBAAMBAQAAAAAAAAAAAAAAAAABAgME/8QAIBEBAQACAgICAwAAAAAAAAAAAAECETFBEiEDURNCYf/aAAwDAQACEQMRAD8A4+WpGhG8YlIBmkRHDkioNxySPRW+aOh2Ws0RlxTIYE/XyTQCU4PshpxwQwNFdVWxSa0tmY81VXDQHQiU6agJXAT5J23t3PIAGZjzUm4smsE1KgDv6GjedynGBKC2cvoEEAeQ0UT3/IeSWveB4AiI+ambOoAtns54zjAS4iuUMVuQ8k9SAg4DMcOSjPbDjGql0+67qPRBGbFg96BhxU2pRGg8lEsB+MPFWTiozvteHBujaNdMjpCi0qcPiBHRWNoTjCStQAdIU7VpGr0xuuwHdPBB7saBO3I7LuhQtYZlXgnNqa9BvuHdkd08BosGG9zAd0ldEum/gP8AgPouekZfAPmnimlYwe8AjIfRX3srah9Wg0gHefJw4BUY77zo1bX2DtvzLP7KZPiU7wTorbJsDssy/pH7LylxkvLIOCttBuv1GSgOGanMqEbwmZhQqnFayihelt80jilt+8q6T2kU7d1RwY0SScAnHvbQOQe8OjEdkRnGqsvZp4a97z+lhjqSAs7cVC9xceP2VMOvXF05xJmOQyHRNh5+8UoRsj1VGmf+R3aQbTaWuM77uMaN0CrCpjxhPQ+a8acieKWx4ormEZqXbVoBjj803cVOHiUxvkZI5Pg+3VTqXdPUeij0Wbwww1Ck024Hr9Ei0a2d/G81PrKDs4fjeBVi8YqM+WmHByi/dELz6kppC12KzUG47p6J0D6Juv3XdE6G/RaYcIya26b+Xf8AAfRc8aO14MXSLsfl3/A70XPGt7R/x+TSVUKgs27znc3AfPFdJ9g6U1Kz+jR4LnuxmYs5uJ8guoewrN2hvn9biUZE1ZK8gc9eWYfPZeULjgi92lFNb6RsDl637yKshoPgydEdDtY7Pfg9nF4Ax5OlVlxbuZ3gpFKpjgDGE8lp/aGnTLaW6BLmFxjQuJZh0Uw+WJKKi2Srdtix0DL7yUDe3XEHhgfBPapBVqUM3tSB5cULaghLVdOCj1GkAaFB2nGs3iplvsqo89ndHU5p/Z9pDZdmVZ2uaVqd+1FXtqlJwFVu7OThkehT1PSVrXUm1qZpvy+Y0I5rIPtnUqhY892eh0KUp2EsXgVpOUFTi8HiojGNcN4QcY8UrbYHgP8AtGUlp42ycJYjVG2kNVDbbDgB9mE8KDdB94KPGfavK/RyvS7LoMkiE4c8OSaFEDICevgn6dA58/qqx1Oyu702F4Py7/gd6LntYRvnQf8AEfuujXw/LVPhPoueX9PB41LW+cBGJU5s9kbo/ppz4uXWtjUA22pt5fNcu2U3eqkDi9rR0bn6Lr1KiGtACWRDM8V5G5eUhwIgpSn/APR9PNKLP7la+SdIzmygrS3gpVW23RJ9UHuS9rWtzLoH7o8ho7aMmm6cJLceQDifogp3BHZd0E5R1Tm0HhoFNuMZk+gChnJX0uRe0mtbBw65qlvGj3pIiCZ80VlXiW5468E5WpTwGoUJQ3GMIR21Cau7wGJ/+p2oyXN14qxsrfdB1JxRsqlBmuQzXqQxAPHNOFuQ8SkbgCeJy5DVTVSJtpVhxPAYdTmY8x8lTe1Dh71g/VudrzKdbftp9pxw/SP2HNUV/fGq8vIjgBoOqMYdWOxreWu0n7hRjdnJTdiAkEjXHyVWKZPTVHdVeIn2j3vO60L1W5c0lpCd2O/cc3+/DpoUO3e+DyxU+vLR/rs2y/4RngrO1OJ5hmXUrPg4q+tHZ9GepTs0UtbPaP8AK1PhPoufXBl4HMvP+IELf7TP5Wp8J9Fz97Jc4f27v+4wjEqt/Y21JqsngN89XGV1Z+ACwnsbR7T38MAOgwW4fVJAJzSpHHFeQby8kTgl00A4JiVIqEwSfBRlvEVYMP4I6lSrGuKdN1T9WLWjmcz5KGz+EOqUg7jRwxPicksZ7VEd5nE5rxzhKzE8kDjiVS4EOhwPNXdJkjoqNwlWeyrn9JzHzCmoyh8U4cNZH36KZbjDokpN7U+SfawAQo2JBtZgear9s3gptw7zsGjQcSl2jtVtPsxvO0y8ys5c3Dqjt52foiYns25xJkmTqUTECULQl3sUmHco+sKKKW+WDVO7GntHhAn5p3ZrMnaTCyyuttccfLUXVnasEGJIEKNtmzEbwzS21xDj1T22aw3QNVhLdt8sZpmwMVd2fH/D1KqazO0FbWYxP+H1W9vDn1rbaX4m3eNQQsW63IeZ4Y/RvqthtA/gO6FZm0dvmJkiPEcERNa72Zt9yl1Kvao7I5Kv2ezda1ugViH4BICBXkIK8kHDTikeAvByctIMzmtmZW/wx1KevTDGN1GKD3cgN1Py4pbx28+dPv8AZPHteJlggJpOlNJ1UAhe4iCDBCWUD8kiq82btIOzwIMnnzCC/wBsACGGXa8Aqiyd2xwQ3TpcTAHTJTqbSbc4kyTJOZKRLCRUChLC8xOjKUgsdi03brjBiYnhMKTRJaOSa2e0gOwIynTLBSGEQsPkvt1fFPQxdNgBwM6hBc18N5obAMRx6pDRxlMOpzglNKuPozcVN5wKtbR3/AKrqUIVjZkz4t+5Wk/jDKWctbtR34D+hWP2RXh7T8P1Wq2y78B/wlYaydDmjUN+qciHWKD1KdUgCFU7Lq7zGnkFYvbIHJSEhrl5MAryA4o4o7IHe9U2n2HcbPErVETbfEg8MUxVdijssQOYKYcVWPCpwVoQuESiouQ3DsChp0iOKV+SFuJRvSQCkYcElUyT1StZJSOMEoTSPz6YJEkryAJpVpY3FFhBIc48wInkJ1VSnqaVhxe0rovDnYw5zj+3yhR5wQ2N2GtDXE4EmIOaks2gzU/7Ssbjdtsc5ISnUQVX4p9m0WcT/wCpRs2kycTh8JU+NX+SIVQyplocfFqUbUZxmDw3SioPDnbw4lvCFeMu2eeUrTbZH5d/wlYI4AHRrT81vts/y7/hK5+xvZdyaPkSrjKt/sG57A+81f8AvoCxvs1Wlg6LR3B7LVNhpray8oTai8kHJmJa9SSlFByH/Tu0WqEyzdAHQ+iGsF63EAA6FG8SFWPC8TdBN3rohHb8VGvj2vBCrfRo1D0QAry8kzHSHaHUI6uZQW57Q6oqvFBG15IlCDKjaUCUIC3tHyzmMFKYAqywqQSrKZxQV5LGiJ5QufAS02TmghluCcouxHUeqj75aU/S7w6j1QbT7Z/l3/CVz+1q4O57w+oW629Ui3f8JXOmmCesqYqtH7KXOBaeC2rnSxq5tsSru1G6HBdCpPmmOqWXIgwV5BvLyk3/2Q=="/>
          <p:cNvSpPr>
            <a:spLocks noChangeAspect="1" noChangeArrowheads="1"/>
          </p:cNvSpPr>
          <p:nvPr/>
        </p:nvSpPr>
        <p:spPr bwMode="auto">
          <a:xfrm>
            <a:off x="155575" y="-731838"/>
            <a:ext cx="23336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331673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971" y="2321654"/>
            <a:ext cx="6467760" cy="3621945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Game </a:t>
            </a:r>
            <a:r>
              <a:rPr lang="sv-SE" dirty="0" err="1"/>
              <a:t>of</a:t>
            </a:r>
            <a:r>
              <a:rPr lang="sv-SE" dirty="0"/>
              <a:t> Thrones</a:t>
            </a:r>
          </a:p>
        </p:txBody>
      </p:sp>
    </p:spTree>
    <p:extLst>
      <p:ext uri="{BB962C8B-B14F-4D97-AF65-F5344CB8AC3E}">
        <p14:creationId xmlns:p14="http://schemas.microsoft.com/office/powerpoint/2010/main" val="208158724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Men i siffror då? 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883397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Trans-TV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8822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Död i ett dike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57697185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Penny </a:t>
            </a:r>
            <a:r>
              <a:rPr lang="sv-SE" dirty="0" err="1"/>
              <a:t>Dreadfull</a:t>
            </a: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231" y="2119080"/>
            <a:ext cx="6831623" cy="382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9638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Luras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865878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482056"/>
            <a:ext cx="6096000" cy="3409950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How</a:t>
            </a:r>
            <a:r>
              <a:rPr lang="sv-SE" dirty="0"/>
              <a:t> to get </a:t>
            </a:r>
            <a:r>
              <a:rPr lang="sv-SE" dirty="0" err="1"/>
              <a:t>away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murder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452118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Egentligen homo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217214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Bra exempel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7558336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Glee</a:t>
            </a:r>
            <a:r>
              <a:rPr lang="sv-SE" dirty="0"/>
              <a:t> </a:t>
            </a:r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" y="3458956"/>
            <a:ext cx="3803650" cy="214988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Orange is the new black 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975986"/>
            <a:ext cx="3800475" cy="310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65641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Faking It/The fosters </a:t>
            </a: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19237" y="3462338"/>
            <a:ext cx="2143125" cy="2143125"/>
          </a:xfrm>
          <a:prstGeom prst="rect">
            <a:avLst/>
          </a:prstGeom>
        </p:spPr>
      </p:pic>
      <p:sp>
        <p:nvSpPr>
          <p:cNvPr id="10" name="Platshållare för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Sens8 </a:t>
            </a: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187950" y="3687763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55243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4376" y="2321968"/>
            <a:ext cx="2575248" cy="3730127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Elementary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444329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77" y="2198932"/>
            <a:ext cx="6515375" cy="341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63287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Problematiska exempel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0023718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542" y="2933888"/>
            <a:ext cx="3798916" cy="2506287"/>
          </a:xfrm>
        </p:spPr>
      </p:pic>
    </p:spTree>
    <p:extLst>
      <p:ext uri="{BB962C8B-B14F-4D97-AF65-F5344CB8AC3E}">
        <p14:creationId xmlns:p14="http://schemas.microsoft.com/office/powerpoint/2010/main" val="1626655199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Asexuella och Intergender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0128627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Asexuell 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" y="3609975"/>
            <a:ext cx="3286125" cy="1847850"/>
          </a:xfrm>
        </p:spPr>
      </p:pic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Intergender </a:t>
            </a:r>
          </a:p>
        </p:txBody>
      </p:sp>
      <p:pic>
        <p:nvPicPr>
          <p:cNvPr id="2050" name="Picture 2" descr="http://images.mtvnn.com/150f27b21d5d400c7614bf3e4615e3e9/960x540?fallback_id=2edca9f206f1010355e380e7793b93d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461842"/>
            <a:ext cx="3800475" cy="213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45050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Frågor?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951590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9" name="Platshållare för innehåll 1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0" name="Platshållare för innehåll 1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6286"/>
            <a:ext cx="4590399" cy="219349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1" y="2505807"/>
            <a:ext cx="4756193" cy="204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7629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Platshållare för innehåll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49371"/>
            <a:ext cx="3803650" cy="1657859"/>
          </a:xfrm>
        </p:spPr>
      </p:pic>
      <p:pic>
        <p:nvPicPr>
          <p:cNvPr id="6" name="Platshållare för innehåll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375813"/>
            <a:ext cx="3803650" cy="1604975"/>
          </a:xfrm>
        </p:spPr>
      </p:pic>
    </p:spTree>
    <p:extLst>
      <p:ext uri="{BB962C8B-B14F-4D97-AF65-F5344CB8AC3E}">
        <p14:creationId xmlns:p14="http://schemas.microsoft.com/office/powerpoint/2010/main" val="329069520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91778"/>
            <a:ext cx="3803650" cy="1573044"/>
          </a:xfrm>
        </p:spPr>
      </p:pic>
      <p:pic>
        <p:nvPicPr>
          <p:cNvPr id="8" name="Platshållare för innehåll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372986"/>
            <a:ext cx="3803650" cy="1610629"/>
          </a:xfrm>
        </p:spPr>
      </p:pic>
    </p:spTree>
    <p:extLst>
      <p:ext uri="{BB962C8B-B14F-4D97-AF65-F5344CB8AC3E}">
        <p14:creationId xmlns:p14="http://schemas.microsoft.com/office/powerpoint/2010/main" val="171725336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Vardags-HBTQ eller </a:t>
            </a:r>
            <a:r>
              <a:rPr lang="sv-SE" dirty="0" err="1"/>
              <a:t>Synlighets-HBTQ</a:t>
            </a:r>
            <a:r>
              <a:rPr lang="sv-SE" dirty="0"/>
              <a:t>?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sz="4400" dirty="0"/>
              <a:t>När vill vi ha vad? </a:t>
            </a:r>
          </a:p>
        </p:txBody>
      </p:sp>
    </p:spTree>
    <p:extLst>
      <p:ext uri="{BB962C8B-B14F-4D97-AF65-F5344CB8AC3E}">
        <p14:creationId xmlns:p14="http://schemas.microsoft.com/office/powerpoint/2010/main" val="229122002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Bi-TV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0064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 bisexuella och den automatiska homosexualiteten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5885102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Inbunden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Inbunden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nbunden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4A99B983-4356-4594-9B74-7C1EECDED45D}" vid="{FEFC0132-85FF-4CA9-A199-11F76688153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295</TotalTime>
  <Words>118</Words>
  <Application>Microsoft Office PowerPoint</Application>
  <PresentationFormat>Bildspel på skärmen (4:3)</PresentationFormat>
  <Paragraphs>37</Paragraphs>
  <Slides>34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34</vt:i4>
      </vt:variant>
    </vt:vector>
  </HeadingPairs>
  <TitlesOfParts>
    <vt:vector size="38" baseType="lpstr">
      <vt:lpstr>Book Antiqua</vt:lpstr>
      <vt:lpstr>Calibri</vt:lpstr>
      <vt:lpstr>Wingdings</vt:lpstr>
      <vt:lpstr>Tema1</vt:lpstr>
      <vt:lpstr>De osynliggjorda – gestaltande av bisexuella, transpersoner och andra i TV-serier </vt:lpstr>
      <vt:lpstr>Men i siffror då? </vt:lpstr>
      <vt:lpstr>PowerPoint-presentation</vt:lpstr>
      <vt:lpstr>PowerPoint-presentation</vt:lpstr>
      <vt:lpstr>PowerPoint-presentation</vt:lpstr>
      <vt:lpstr>PowerPoint-presentation</vt:lpstr>
      <vt:lpstr>Vardags-HBTQ eller Synlighets-HBTQ?  </vt:lpstr>
      <vt:lpstr>Bi-TV</vt:lpstr>
      <vt:lpstr>De bisexuella och den automatiska homosexualiteten </vt:lpstr>
      <vt:lpstr>PowerPoint-presentation</vt:lpstr>
      <vt:lpstr>Den bisexuella slampan </vt:lpstr>
      <vt:lpstr>PowerPoint-presentation</vt:lpstr>
      <vt:lpstr>Biet som egentligen är homo</vt:lpstr>
      <vt:lpstr>PowerPoint-presentation</vt:lpstr>
      <vt:lpstr>Bisexuella är heta – om de är kvinnor </vt:lpstr>
      <vt:lpstr>New Girl </vt:lpstr>
      <vt:lpstr>Bra exempel </vt:lpstr>
      <vt:lpstr>PowerPoint-presentation</vt:lpstr>
      <vt:lpstr>Game of Thrones</vt:lpstr>
      <vt:lpstr>Trans-TV </vt:lpstr>
      <vt:lpstr>Död i ett dike </vt:lpstr>
      <vt:lpstr>Penny Dreadfull</vt:lpstr>
      <vt:lpstr>Luras</vt:lpstr>
      <vt:lpstr>How to get away with murder</vt:lpstr>
      <vt:lpstr>Egentligen homo </vt:lpstr>
      <vt:lpstr>Bra exempel </vt:lpstr>
      <vt:lpstr>PowerPoint-presentation</vt:lpstr>
      <vt:lpstr>PowerPoint-presentation</vt:lpstr>
      <vt:lpstr>Elementary</vt:lpstr>
      <vt:lpstr>Problematiska exempel </vt:lpstr>
      <vt:lpstr>PowerPoint-presentation</vt:lpstr>
      <vt:lpstr>Asexuella och Intergender </vt:lpstr>
      <vt:lpstr>PowerPoint-presentation</vt:lpstr>
      <vt:lpstr>Frågor?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HBTQ på TV – Så ser det ut</dc:title>
  <dc:creator>Emil Åkerö</dc:creator>
  <cp:lastModifiedBy>Emil Åkerö</cp:lastModifiedBy>
  <cp:revision>25</cp:revision>
  <dcterms:created xsi:type="dcterms:W3CDTF">2015-07-26T19:04:09Z</dcterms:created>
  <dcterms:modified xsi:type="dcterms:W3CDTF">2016-07-31T17:13:01Z</dcterms:modified>
</cp:coreProperties>
</file>